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6" r:id="rId3"/>
    <p:sldId id="271" r:id="rId4"/>
    <p:sldId id="272" r:id="rId5"/>
    <p:sldId id="267" r:id="rId6"/>
    <p:sldId id="269" r:id="rId7"/>
    <p:sldId id="270" r:id="rId8"/>
    <p:sldId id="268" r:id="rId9"/>
    <p:sldId id="273" r:id="rId10"/>
    <p:sldId id="274" r:id="rId11"/>
    <p:sldId id="275" r:id="rId12"/>
    <p:sldId id="276" r:id="rId13"/>
    <p:sldId id="257" r:id="rId14"/>
    <p:sldId id="260" r:id="rId15"/>
    <p:sldId id="261" r:id="rId16"/>
    <p:sldId id="262" r:id="rId17"/>
    <p:sldId id="263" r:id="rId18"/>
    <p:sldId id="264" r:id="rId19"/>
    <p:sldId id="265" r:id="rId20"/>
    <p:sldId id="258" r:id="rId21"/>
    <p:sldId id="259" r:id="rId2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84" autoAdjust="0"/>
    <p:restoredTop sz="94660"/>
  </p:normalViewPr>
  <p:slideViewPr>
    <p:cSldViewPr snapToGrid="0">
      <p:cViewPr varScale="1">
        <p:scale>
          <a:sx n="46" d="100"/>
          <a:sy n="46" d="100"/>
        </p:scale>
        <p:origin x="-96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587C-9084-4DDC-9CA3-4FB27166B2B7}" type="datetimeFigureOut">
              <a:rPr lang="he-IL" smtClean="0"/>
              <a:t>כ"ח/שבט/תשע"ד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2F79-1385-4C78-B138-16570C2948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2460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587C-9084-4DDC-9CA3-4FB27166B2B7}" type="datetimeFigureOut">
              <a:rPr lang="he-IL" smtClean="0"/>
              <a:t>כ"ח/שבט/תשע"ד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2F79-1385-4C78-B138-16570C2948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911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587C-9084-4DDC-9CA3-4FB27166B2B7}" type="datetimeFigureOut">
              <a:rPr lang="he-IL" smtClean="0"/>
              <a:t>כ"ח/שבט/תשע"ד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2F79-1385-4C78-B138-16570C2948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8702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587C-9084-4DDC-9CA3-4FB27166B2B7}" type="datetimeFigureOut">
              <a:rPr lang="he-IL" smtClean="0"/>
              <a:t>כ"ח/שבט/תשע"ד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2F79-1385-4C78-B138-16570C2948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5672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587C-9084-4DDC-9CA3-4FB27166B2B7}" type="datetimeFigureOut">
              <a:rPr lang="he-IL" smtClean="0"/>
              <a:t>כ"ח/שבט/תשע"ד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2F79-1385-4C78-B138-16570C2948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5335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587C-9084-4DDC-9CA3-4FB27166B2B7}" type="datetimeFigureOut">
              <a:rPr lang="he-IL" smtClean="0"/>
              <a:t>כ"ח/שבט/תשע"ד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2F79-1385-4C78-B138-16570C2948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3354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587C-9084-4DDC-9CA3-4FB27166B2B7}" type="datetimeFigureOut">
              <a:rPr lang="he-IL" smtClean="0"/>
              <a:t>כ"ח/שבט/תשע"ד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2F79-1385-4C78-B138-16570C2948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0150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587C-9084-4DDC-9CA3-4FB27166B2B7}" type="datetimeFigureOut">
              <a:rPr lang="he-IL" smtClean="0"/>
              <a:t>כ"ח/שבט/תשע"ד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2F79-1385-4C78-B138-16570C2948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67839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587C-9084-4DDC-9CA3-4FB27166B2B7}" type="datetimeFigureOut">
              <a:rPr lang="he-IL" smtClean="0"/>
              <a:t>כ"ח/שבט/תשע"ד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2F79-1385-4C78-B138-16570C2948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32530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587C-9084-4DDC-9CA3-4FB27166B2B7}" type="datetimeFigureOut">
              <a:rPr lang="he-IL" smtClean="0"/>
              <a:t>כ"ח/שבט/תשע"ד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2F79-1385-4C78-B138-16570C2948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9637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587C-9084-4DDC-9CA3-4FB27166B2B7}" type="datetimeFigureOut">
              <a:rPr lang="he-IL" smtClean="0"/>
              <a:t>כ"ח/שבט/תשע"ד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2F79-1385-4C78-B138-16570C2948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870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8587C-9084-4DDC-9CA3-4FB27166B2B7}" type="datetimeFigureOut">
              <a:rPr lang="he-IL" smtClean="0"/>
              <a:t>כ"ח/שבט/תשע"ד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82F79-1385-4C78-B138-16570C2948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535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התק' </a:t>
            </a:r>
            <a:r>
              <a:rPr lang="he-IL" dirty="0" err="1" smtClean="0"/>
              <a:t>הממלוכית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342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ר' אשתורי הפרחי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864" y="241035"/>
            <a:ext cx="3748936" cy="558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סכסוך על </a:t>
            </a:r>
            <a:r>
              <a:rPr lang="he-IL" dirty="0" err="1" smtClean="0"/>
              <a:t>בי"כ</a:t>
            </a:r>
            <a:r>
              <a:rPr lang="he-IL" dirty="0" smtClean="0"/>
              <a:t> בהר ציון וגזירת הים</a:t>
            </a:r>
          </a:p>
          <a:p>
            <a:r>
              <a:rPr lang="he-IL" dirty="0" smtClean="0"/>
              <a:t>מעמד היהודים כבני חסות (אהל אל-דימה), חוקי עומר ומס גולגולת</a:t>
            </a:r>
          </a:p>
          <a:p>
            <a:r>
              <a:rPr lang="he-IL" dirty="0" smtClean="0"/>
              <a:t>מיקום השכונה היהודית </a:t>
            </a:r>
            <a:r>
              <a:rPr lang="he-IL" dirty="0" err="1" smtClean="0"/>
              <a:t>ובי"כ</a:t>
            </a:r>
            <a:endParaRPr lang="he-IL" dirty="0" smtClean="0"/>
          </a:p>
          <a:p>
            <a:r>
              <a:rPr lang="he-IL" dirty="0" err="1" smtClean="0"/>
              <a:t>זיארה</a:t>
            </a:r>
            <a:r>
              <a:rPr lang="he-IL" dirty="0" smtClean="0"/>
              <a:t> – עלייה לרגל לקברי צדיקים</a:t>
            </a:r>
          </a:p>
          <a:p>
            <a:r>
              <a:rPr lang="he-IL" dirty="0" smtClean="0"/>
              <a:t>ספרות המסעות הנוצרית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3415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תק</a:t>
            </a:r>
            <a:r>
              <a:rPr lang="he-IL" smtClean="0"/>
              <a:t>' עות'מאנית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813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				   שער שכם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246" y="1574632"/>
            <a:ext cx="6931004" cy="519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				השער החדש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493" y="1277307"/>
            <a:ext cx="4785986" cy="569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3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				שער הפרחים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487" y="1690688"/>
            <a:ext cx="6043026" cy="453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81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				שער האריות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702" y="1690688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45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				שער הרחמים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760" y="1486513"/>
            <a:ext cx="6306334" cy="421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49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				שער האשפות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744" y="1481203"/>
            <a:ext cx="3349277" cy="502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1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				שער ציון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957" y="1436156"/>
            <a:ext cx="6401714" cy="425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5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805" y="-751"/>
            <a:ext cx="8793271" cy="685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1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					שער יפו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946" y="1844692"/>
            <a:ext cx="6004794" cy="449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47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0636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בנייה </a:t>
            </a:r>
            <a:r>
              <a:rPr lang="he-IL" dirty="0" err="1" smtClean="0"/>
              <a:t>ממלוכית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3 אזורים (הר הבית, סביב הר הבית ושווקים)</a:t>
            </a:r>
          </a:p>
          <a:p>
            <a:r>
              <a:rPr lang="he-IL" dirty="0" smtClean="0"/>
              <a:t>על הר הבית - וואקף: שיפוץ המסגד, מאזני יום הדין, </a:t>
            </a:r>
            <a:r>
              <a:rPr lang="he-IL" dirty="0" err="1" smtClean="0"/>
              <a:t>סיבילים</a:t>
            </a:r>
            <a:endParaRPr lang="he-IL" dirty="0" smtClean="0"/>
          </a:p>
          <a:p>
            <a:r>
              <a:rPr lang="he-IL" dirty="0" smtClean="0"/>
              <a:t>סביב ההר: בתים על קשתות ומדרסות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5921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89" y="1"/>
            <a:ext cx="10325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5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18" y="3620021"/>
            <a:ext cx="3618376" cy="2721019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433" y="2255844"/>
            <a:ext cx="3107012" cy="3055012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8391" y="1493175"/>
            <a:ext cx="3886200" cy="2590800"/>
          </a:xfrm>
          <a:prstGeom prst="rect">
            <a:avLst/>
          </a:prstGeom>
        </p:spPr>
      </p:pic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-289143" y="830393"/>
            <a:ext cx="7160191" cy="1325563"/>
          </a:xfrm>
        </p:spPr>
        <p:txBody>
          <a:bodyPr/>
          <a:lstStyle/>
          <a:p>
            <a:r>
              <a:rPr lang="he-IL" dirty="0" err="1" smtClean="0"/>
              <a:t>אבלק</a:t>
            </a:r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3714" y="4296896"/>
            <a:ext cx="4268505" cy="256110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029" y="512229"/>
            <a:ext cx="2959796" cy="295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2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78041" cy="1325563"/>
          </a:xfrm>
        </p:spPr>
        <p:txBody>
          <a:bodyPr/>
          <a:lstStyle/>
          <a:p>
            <a:r>
              <a:rPr lang="he-IL" dirty="0" err="1" smtClean="0"/>
              <a:t>סיביל</a:t>
            </a:r>
            <a:r>
              <a:rPr lang="he-IL" dirty="0" smtClean="0"/>
              <a:t> וקבר שייח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861" y="1820773"/>
            <a:ext cx="5217427" cy="3913070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159" y="2634965"/>
            <a:ext cx="5160477" cy="360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5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הברדלסים של </a:t>
            </a:r>
            <a:r>
              <a:rPr lang="he-IL" dirty="0" err="1" smtClean="0"/>
              <a:t>בייברס</a:t>
            </a:r>
            <a:r>
              <a:rPr lang="he-IL" dirty="0" smtClean="0"/>
              <a:t> בשער האריות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877" y="2379619"/>
            <a:ext cx="5715000" cy="4286250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025" y="1429858"/>
            <a:ext cx="5104877" cy="374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10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847" y="1032946"/>
            <a:ext cx="5026755" cy="3780120"/>
          </a:xfrm>
          <a:prstGeom prst="rect">
            <a:avLst/>
          </a:prstGeom>
        </p:spPr>
      </p:pic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הר הבית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076" y="2517731"/>
            <a:ext cx="5040160" cy="3780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30225" y="2329841"/>
            <a:ext cx="3093928" cy="3757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מאזני יום הדין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6310771" y="1301893"/>
            <a:ext cx="101460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דוכן הקיץ וצריח השלשלת</a:t>
            </a:r>
            <a:endParaRPr lang="he-IL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43" y="3225756"/>
            <a:ext cx="2463021" cy="32881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86839" y="3225756"/>
            <a:ext cx="109572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err="1" smtClean="0"/>
              <a:t>קאיתבי</a:t>
            </a:r>
            <a:r>
              <a:rPr lang="he-IL" dirty="0" smtClean="0"/>
              <a:t> (הר הבית)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3326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344416" y="841114"/>
            <a:ext cx="2059487" cy="1325563"/>
          </a:xfrm>
        </p:spPr>
        <p:txBody>
          <a:bodyPr>
            <a:noAutofit/>
          </a:bodyPr>
          <a:lstStyle/>
          <a:p>
            <a:r>
              <a:rPr lang="he-IL" sz="3600" dirty="0" smtClean="0"/>
              <a:t>עליית הרמב"ן ור' עובדיה </a:t>
            </a:r>
            <a:r>
              <a:rPr lang="he-IL" sz="3600" dirty="0" err="1" smtClean="0"/>
              <a:t>מברטנורא</a:t>
            </a:r>
            <a:r>
              <a:rPr lang="he-IL" sz="3600" dirty="0" smtClean="0"/>
              <a:t> (פרשת בית הכנסת)</a:t>
            </a:r>
            <a:endParaRPr lang="he-IL" sz="3600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276" y="728569"/>
            <a:ext cx="6611330" cy="4952116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1008" y="3277840"/>
            <a:ext cx="3610833" cy="240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6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110</Words>
  <Application>Microsoft Office PowerPoint</Application>
  <PresentationFormat>מותאם אישית</PresentationFormat>
  <Paragraphs>28</Paragraphs>
  <Slides>21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21</vt:i4>
      </vt:variant>
    </vt:vector>
  </HeadingPairs>
  <TitlesOfParts>
    <vt:vector size="22" baseType="lpstr">
      <vt:lpstr>ערכת נושא Office</vt:lpstr>
      <vt:lpstr>התק' הממלוכית</vt:lpstr>
      <vt:lpstr>מצגת של PowerPoint</vt:lpstr>
      <vt:lpstr>בנייה ממלוכית</vt:lpstr>
      <vt:lpstr>מצגת של PowerPoint</vt:lpstr>
      <vt:lpstr>אבלק</vt:lpstr>
      <vt:lpstr>סיביל וקבר שייח</vt:lpstr>
      <vt:lpstr>הברדלסים של בייברס בשער האריות</vt:lpstr>
      <vt:lpstr>הר הבית</vt:lpstr>
      <vt:lpstr>עליית הרמב"ן ור' עובדיה מברטנורא (פרשת בית הכנסת)</vt:lpstr>
      <vt:lpstr>ר' אשתורי הפרחי</vt:lpstr>
      <vt:lpstr>מצגת של PowerPoint</vt:lpstr>
      <vt:lpstr>תק' עות'מאנית</vt:lpstr>
      <vt:lpstr>       שער שכם</vt:lpstr>
      <vt:lpstr>    השער החדש</vt:lpstr>
      <vt:lpstr>    שער הפרחים</vt:lpstr>
      <vt:lpstr>    שער האריות</vt:lpstr>
      <vt:lpstr>    שער הרחמים</vt:lpstr>
      <vt:lpstr>    שער האשפות</vt:lpstr>
      <vt:lpstr>    שער ציון</vt:lpstr>
      <vt:lpstr>     שער יפו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חומת ירושלים</dc:title>
  <dc:creator>דוד ובתיה</dc:creator>
  <cp:lastModifiedBy>חדר הנצחה</cp:lastModifiedBy>
  <cp:revision>12</cp:revision>
  <dcterms:created xsi:type="dcterms:W3CDTF">2013-05-01T12:07:30Z</dcterms:created>
  <dcterms:modified xsi:type="dcterms:W3CDTF">2014-01-29T16:09:13Z</dcterms:modified>
</cp:coreProperties>
</file>