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92" r:id="rId2"/>
    <p:sldId id="293" r:id="rId3"/>
    <p:sldId id="271" r:id="rId4"/>
    <p:sldId id="294" r:id="rId5"/>
    <p:sldId id="259" r:id="rId6"/>
    <p:sldId id="287" r:id="rId7"/>
    <p:sldId id="260" r:id="rId8"/>
    <p:sldId id="262" r:id="rId9"/>
    <p:sldId id="264" r:id="rId10"/>
    <p:sldId id="265" r:id="rId11"/>
    <p:sldId id="266" r:id="rId12"/>
    <p:sldId id="269" r:id="rId13"/>
    <p:sldId id="274" r:id="rId14"/>
    <p:sldId id="268" r:id="rId15"/>
    <p:sldId id="270" r:id="rId16"/>
    <p:sldId id="273" r:id="rId17"/>
    <p:sldId id="276" r:id="rId18"/>
    <p:sldId id="275" r:id="rId19"/>
    <p:sldId id="277" r:id="rId20"/>
    <p:sldId id="278" r:id="rId21"/>
    <p:sldId id="282" r:id="rId22"/>
    <p:sldId id="279" r:id="rId23"/>
    <p:sldId id="291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EAE72C-2291-4821-AF42-78EE3CB7D35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933D12-6A40-41A6-AA10-FF7751B0C8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87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266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5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0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9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8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548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3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931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06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1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82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80C5-2BA2-41CA-9DE7-5956A00DF3C9}" type="datetimeFigureOut">
              <a:rPr lang="he-IL" smtClean="0"/>
              <a:t>ב'/ניסן/תשע"ד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8CCA-E5B3-4EF4-A4D6-A590BAEB8E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57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ירושלים בתקופת המנדט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05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2800" dirty="0" smtClean="0"/>
              <a:t>מורי הגמנסיה העברית, ערב מלחמת העולם הראשונה</a:t>
            </a: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pic>
        <p:nvPicPr>
          <p:cNvPr id="8194" name="Picture 2" descr="קובץ:GimnasiaIbrithYaakoby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4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105181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1143000"/>
          </a:xfrm>
          <a:solidFill>
            <a:schemeClr val="bg1">
              <a:alpha val="33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he-IL" b="1" dirty="0" smtClean="0"/>
              <a:t>		וילה שוקן		 (1935-1939)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91000" cy="3994150"/>
          </a:xfrm>
          <a:solidFill>
            <a:schemeClr val="bg1">
              <a:alpha val="52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he-IL" dirty="0" smtClean="0"/>
              <a:t>עבור זלמן שוקן (איש עסקים ומו"ל, עלה מגרמניה)</a:t>
            </a:r>
          </a:p>
          <a:p>
            <a:r>
              <a:rPr lang="he-IL" dirty="0" smtClean="0"/>
              <a:t>אדריכל: אריך מנדלסון</a:t>
            </a:r>
          </a:p>
          <a:p>
            <a:r>
              <a:rPr lang="he-IL" dirty="0" smtClean="0"/>
              <a:t>ארכיטקטורה: בינלאומית</a:t>
            </a:r>
          </a:p>
          <a:p>
            <a:pPr lvl="1"/>
            <a:r>
              <a:rPr lang="he-IL" dirty="0" smtClean="0"/>
              <a:t>2 קומות ופרגולה על הגג</a:t>
            </a:r>
          </a:p>
          <a:p>
            <a:pPr lvl="1"/>
            <a:r>
              <a:rPr lang="he-IL" dirty="0" smtClean="0"/>
              <a:t>מרפסת חצי-סהר</a:t>
            </a:r>
          </a:p>
          <a:p>
            <a:pPr lvl="1"/>
            <a:r>
              <a:rPr lang="he-IL" dirty="0" smtClean="0"/>
              <a:t>שיש חום בהיר (כרמל) וירוק (בקעת הירדן)</a:t>
            </a:r>
          </a:p>
          <a:p>
            <a:r>
              <a:rPr lang="he-IL" dirty="0" smtClean="0"/>
              <a:t>קבלת פנים חגיגית לפתיחת בי"ח הדסה הר הצופים</a:t>
            </a:r>
          </a:p>
          <a:p>
            <a:r>
              <a:rPr lang="he-IL" dirty="0" smtClean="0"/>
              <a:t>הוחרם ב1948 עבור הגנרל הבריטי פארקר</a:t>
            </a:r>
          </a:p>
          <a:p>
            <a:r>
              <a:rPr lang="he-IL" dirty="0" smtClean="0"/>
              <a:t>כמעט בית הנשיא, אקדמיה למוזיקה, כיום תיכון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840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ארכיטקטורה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1266" name="Picture 2" descr="https://encrypted-tbn1.gstatic.com/images?q=tbn:ANd9GcT2TrAhC0kokoMIkrtJiTEEnhH5ZNjzU92ithCVy5Veaw0ENf2s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8284"/>
            <a:ext cx="2362200" cy="34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2.gstatic.com/images?q=tbn:ANd9GcT2Jv5LUmdBiQJOdMZkcMXQi6c9TCQekWtcPt96Lr5yZnyCHL7v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98284"/>
            <a:ext cx="42729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0.gstatic.com/images?q=tbn:ANd9GcTv6dI9HEuUaCJQyFnkTQ9lN7DiVEFi7u0uKTTqfjH5jNsYMC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74" y="4267200"/>
            <a:ext cx="1867856" cy="24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ספריית שוקן</a:t>
            </a:r>
            <a:endParaRPr lang="he-I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6200"/>
            <a:ext cx="1042736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2057400"/>
          </a:xfrm>
          <a:solidFill>
            <a:schemeClr val="bg1">
              <a:alpha val="37000"/>
            </a:schemeClr>
          </a:solidFill>
        </p:spPr>
        <p:txBody>
          <a:bodyPr/>
          <a:lstStyle/>
          <a:p>
            <a:r>
              <a:rPr lang="he-IL" dirty="0" smtClean="0"/>
              <a:t>נבנה עבור ספריו של זלמן שוקן ומכון מחקר יהדות</a:t>
            </a:r>
          </a:p>
          <a:p>
            <a:r>
              <a:rPr lang="he-IL" dirty="0" smtClean="0"/>
              <a:t>אחרי מותו נמכר לבימ"ד לרבנים באמריקה</a:t>
            </a:r>
          </a:p>
          <a:p>
            <a:r>
              <a:rPr lang="he-IL" dirty="0" smtClean="0"/>
              <a:t>ארכיטקטורה: בינלאומית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632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ההתפשטות הערבית מחוץ לחומות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בדומה לשכונות הגנים, אך ללא תכנון שכונתי</a:t>
            </a:r>
          </a:p>
          <a:p>
            <a:r>
              <a:rPr lang="he-IL" dirty="0" smtClean="0"/>
              <a:t>בנייה ערבית מפוארת ומרווחת</a:t>
            </a:r>
          </a:p>
          <a:p>
            <a:r>
              <a:rPr lang="he-IL" dirty="0" smtClean="0"/>
              <a:t>עוד שכונות: קטמון, בקעה, שיח ג'ראח וא-זהרה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17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טלביה 1920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4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" y="2133600"/>
            <a:ext cx="6250692" cy="415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וילת קונסטנטין סלאמה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667000"/>
            <a:ext cx="4419600" cy="2925763"/>
          </a:xfrm>
          <a:solidFill>
            <a:schemeClr val="bg1">
              <a:alpha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he-IL" dirty="0" smtClean="0"/>
              <a:t>סוף שנות השלושים, 1200 מ"ר (!)</a:t>
            </a:r>
          </a:p>
          <a:p>
            <a:r>
              <a:rPr lang="he-IL" dirty="0" smtClean="0"/>
              <a:t>סלאמה היה יבואן פורד, ספק אוכל לצבא הבריטי</a:t>
            </a:r>
          </a:p>
          <a:p>
            <a:r>
              <a:rPr lang="he-IL" dirty="0" smtClean="0"/>
              <a:t>1948: ברח למצרים ונתן המפתח לקונסול הבלגי</a:t>
            </a:r>
          </a:p>
          <a:p>
            <a:r>
              <a:rPr lang="he-IL" dirty="0" smtClean="0"/>
              <a:t>כיום: קונסוליית בלגיה</a:t>
            </a:r>
          </a:p>
          <a:p>
            <a:r>
              <a:rPr lang="he-IL" dirty="0" smtClean="0"/>
              <a:t>ארכיטקטורה:</a:t>
            </a:r>
            <a:r>
              <a:rPr lang="he-IL" dirty="0"/>
              <a:t> </a:t>
            </a:r>
            <a:r>
              <a:rPr lang="he-IL" dirty="0" smtClean="0"/>
              <a:t>ערבית עם נגיעות מערביות</a:t>
            </a:r>
          </a:p>
        </p:txBody>
      </p:sp>
    </p:spTree>
    <p:extLst>
      <p:ext uri="{BB962C8B-B14F-4D97-AF65-F5344CB8AC3E}">
        <p14:creationId xmlns:p14="http://schemas.microsoft.com/office/powerpoint/2010/main" val="293420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7410" name="Picture 2" descr="https://encrypted-tbn2.gstatic.com/images?q=tbn:ANd9GcTtDivESFZy6LNUQQzDvSrwusQiJMFBKY-9TBdnrZhZYA_xa5UZ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8150"/>
            <a:ext cx="307735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3.gstatic.com/images?q=tbn:ANd9GcRrpzj-bh3QRcRBc-0eoYskep76d2_72dC_XeHB_T5zYnjJlh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7" y="457200"/>
            <a:ext cx="316583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encrypted-tbn1.gstatic.com/images?q=tbn:ANd9GcRV48z4Aq30rpJBz60HMlrMMAr-QWylsrfHeBpUuXhESPNAPbz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05263"/>
            <a:ext cx="3971925" cy="26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encrypted-tbn1.gstatic.com/images?q=tbn:ANd9GcRi3P1dyuGvNigZh91bNazsngWur4sRY6ZuHLFctTlJ2rERjsYT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24313"/>
            <a:ext cx="3108142" cy="26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8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" y="1524000"/>
            <a:ext cx="5486400" cy="41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he-IL" dirty="0" smtClean="0"/>
              <a:t>וילת הארון א-רשיד (1926)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209800"/>
            <a:ext cx="4648200" cy="3687763"/>
          </a:xfrm>
          <a:solidFill>
            <a:schemeClr val="bg1">
              <a:alpha val="49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he-IL" dirty="0" smtClean="0"/>
              <a:t>על שם החליף העבאסי הארון א-רשיד</a:t>
            </a:r>
          </a:p>
          <a:p>
            <a:r>
              <a:rPr lang="he-IL" dirty="0" smtClean="0"/>
              <a:t>נבנה ע"י אברהים בשאראת, ערבי קתולי</a:t>
            </a:r>
          </a:p>
          <a:p>
            <a:r>
              <a:rPr lang="he-IL" dirty="0" smtClean="0"/>
              <a:t>ב1938 הושכר לחיל האוויר הבריטי</a:t>
            </a:r>
          </a:p>
          <a:p>
            <a:r>
              <a:rPr lang="he-IL" dirty="0" smtClean="0"/>
              <a:t>1948: הועבר לידי ההגנה, שימש שרים ושופטים</a:t>
            </a:r>
          </a:p>
          <a:p>
            <a:r>
              <a:rPr lang="he-IL" dirty="0" smtClean="0"/>
              <a:t>כיום: בית מגורים</a:t>
            </a:r>
          </a:p>
          <a:p>
            <a:r>
              <a:rPr lang="he-IL" dirty="0" smtClean="0"/>
              <a:t>ארכיטקטורה: ערבית אופיינית</a:t>
            </a:r>
          </a:p>
          <a:p>
            <a:pPr lvl="1"/>
            <a:r>
              <a:rPr lang="he-IL" dirty="0" smtClean="0"/>
              <a:t>סלון גדול וחדרים צדדים</a:t>
            </a:r>
          </a:p>
          <a:p>
            <a:pPr lvl="1"/>
            <a:r>
              <a:rPr lang="he-IL" dirty="0" smtClean="0"/>
              <a:t>אריחים צבועים ברצפה</a:t>
            </a:r>
          </a:p>
          <a:p>
            <a:pPr lvl="1"/>
            <a:r>
              <a:rPr lang="he-IL" dirty="0" smtClean="0"/>
              <a:t>כותרות ועמודי כניסה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33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8436" name="Picture 4" descr="https://encrypted-tbn2.gstatic.com/images?q=tbn:ANd9GcQYlAxrAQFsfS0RAh_DcjCrDZ-7h6nwg01Y9E-YPOLsWpr-bJZ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upload.wikimedia.org/wikipedia/commons/6/60/PikiWiki_Israel_623_TalbiaJerusalem_%D7%95%D7%99%D7%9C%D7%94_%D7%94%D7%90%D7%A8%D7%95%D7%9F_%D7%90-%D7%A8%D7%90%D7%A9%D7%99%D7%93_%D7%91%D7%98%D7%9C%D7%91%D7%99%D7%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7176"/>
            <a:ext cx="4607718" cy="61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encrypted-tbn2.gstatic.com/images?q=tbn:ANd9GcQqVDGK1XQLRTF_7TzbnpKwajyXtEDr_9RWqPqH9aL_po6j1Gec7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066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תאריכון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 smtClean="0"/>
              <a:t>1917 כיבוש ירושלים בידי הבריטים, שלטון צבאי</a:t>
            </a:r>
          </a:p>
          <a:p>
            <a:r>
              <a:rPr lang="he-IL" dirty="0" smtClean="0"/>
              <a:t>1920 החלת המנדט הבריטי</a:t>
            </a:r>
          </a:p>
          <a:p>
            <a:r>
              <a:rPr lang="he-IL" dirty="0" smtClean="0"/>
              <a:t>1920 פרעות תר"פ</a:t>
            </a:r>
          </a:p>
          <a:p>
            <a:r>
              <a:rPr lang="he-IL" dirty="0" smtClean="0"/>
              <a:t>1925 חנוכת האוני' העברית</a:t>
            </a:r>
          </a:p>
          <a:p>
            <a:r>
              <a:rPr lang="he-IL" dirty="0" smtClean="0"/>
              <a:t>1929 פרעות תרפ"ט, פרשיית הכותל</a:t>
            </a:r>
          </a:p>
          <a:p>
            <a:r>
              <a:rPr lang="he-IL" dirty="0" smtClean="0"/>
              <a:t>1936-9 המרד הערבי הגדול</a:t>
            </a:r>
          </a:p>
          <a:p>
            <a:r>
              <a:rPr lang="he-IL" dirty="0" smtClean="0"/>
              <a:t>1937 ועדת פיל (חלוקת הארץ, ירושלים בריטית)</a:t>
            </a:r>
          </a:p>
          <a:p>
            <a:r>
              <a:rPr lang="he-IL" dirty="0" smtClean="0"/>
              <a:t>1946 פיצוץ מלון המלך דוד</a:t>
            </a:r>
          </a:p>
          <a:p>
            <a:r>
              <a:rPr lang="he-IL" dirty="0" smtClean="0"/>
              <a:t>1947 כ"ט בנוב': הצעת החלוקה (י-ם בינלאומית), מלחמת העצמאות</a:t>
            </a:r>
          </a:p>
          <a:p>
            <a:r>
              <a:rPr lang="he-IL" dirty="0" smtClean="0"/>
              <a:t>1948 סיום המנדט, הקמת המדינה, פלישת צבאות ערב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893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קובץ:Beit Gelat P411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13085" cy="39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he-IL" dirty="0" smtClean="0"/>
              <a:t>בית </a:t>
            </a:r>
            <a:r>
              <a:rPr lang="he-IL" dirty="0" err="1" smtClean="0"/>
              <a:t>ג'לאד</a:t>
            </a:r>
            <a:r>
              <a:rPr lang="he-IL" dirty="0" smtClean="0"/>
              <a:t> (1926)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1638"/>
            <a:ext cx="5562600" cy="3429000"/>
          </a:xfrm>
          <a:solidFill>
            <a:schemeClr val="bg1">
              <a:alpha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he-IL" dirty="0" smtClean="0"/>
              <a:t>אליאס </a:t>
            </a:r>
            <a:r>
              <a:rPr lang="he-IL" dirty="0" err="1" smtClean="0"/>
              <a:t>ג'לאד</a:t>
            </a:r>
            <a:r>
              <a:rPr lang="he-IL" dirty="0" smtClean="0"/>
              <a:t>: איש עסקים ערבי נוצרי, קונסול כבוד של הונגריה</a:t>
            </a:r>
          </a:p>
          <a:p>
            <a:r>
              <a:rPr lang="he-IL" dirty="0" smtClean="0"/>
              <a:t>1948:</a:t>
            </a:r>
            <a:r>
              <a:rPr lang="he-IL" dirty="0"/>
              <a:t> </a:t>
            </a:r>
            <a:r>
              <a:rPr lang="he-IL" dirty="0" smtClean="0"/>
              <a:t>ננטש והועבר להגנה</a:t>
            </a:r>
          </a:p>
          <a:p>
            <a:r>
              <a:rPr lang="he-IL" dirty="0" smtClean="0"/>
              <a:t>שימש לשיכון עליית הנוער, רשת אמי"ת</a:t>
            </a:r>
          </a:p>
          <a:p>
            <a:r>
              <a:rPr lang="he-IL" dirty="0" smtClean="0"/>
              <a:t>כיום: בית מגורים</a:t>
            </a:r>
          </a:p>
          <a:p>
            <a:r>
              <a:rPr lang="he-IL" dirty="0" smtClean="0"/>
              <a:t>ארכיטקטורה: ערבית ארמנית</a:t>
            </a:r>
          </a:p>
          <a:p>
            <a:pPr lvl="1"/>
            <a:r>
              <a:rPr lang="he-IL" dirty="0" smtClean="0"/>
              <a:t>קרמיקה</a:t>
            </a:r>
          </a:p>
          <a:p>
            <a:pPr lvl="1"/>
            <a:r>
              <a:rPr lang="he-IL" dirty="0" smtClean="0"/>
              <a:t>חלונות</a:t>
            </a:r>
          </a:p>
          <a:p>
            <a:pPr lvl="1"/>
            <a:r>
              <a:rPr lang="he-IL" dirty="0" smtClean="0"/>
              <a:t>כותרות פרחים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445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Picture 4" descr="קובץ:Talbia Beit Gelat 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08197"/>
            <a:ext cx="5638800" cy="374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39999"/>
          <a:stretch/>
        </p:blipFill>
        <p:spPr bwMode="auto">
          <a:xfrm>
            <a:off x="0" y="0"/>
            <a:ext cx="4876800" cy="369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78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קובץ:Jasmin House Hotel P411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1828800"/>
            <a:ext cx="45796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he-IL" dirty="0" smtClean="0"/>
              <a:t>בית חדאד (מלון יסמין האוס)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05000"/>
            <a:ext cx="5562600" cy="3382963"/>
          </a:xfrm>
          <a:solidFill>
            <a:schemeClr val="bg1">
              <a:alpha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dirty="0" smtClean="0"/>
              <a:t>נבנה בשנות השלושים ע"י ד"ר תאופיק כנעאן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בית דירות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בי"ס איטלקי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בפרוץ מה"ע </a:t>
            </a:r>
            <a:r>
              <a:rPr lang="en-US" dirty="0" smtClean="0"/>
              <a:t>II</a:t>
            </a:r>
            <a:r>
              <a:rPr lang="he-IL" dirty="0" smtClean="0"/>
              <a:t>, הועבר לידי משפחת חדאד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מלון יסמין האוס (שימש את האו"ם)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1948 חזר להיות בית דירות</a:t>
            </a:r>
          </a:p>
          <a:p>
            <a:pPr marL="0" indent="0">
              <a:buNone/>
            </a:pPr>
            <a:r>
              <a:rPr lang="he-IL" u="sng" dirty="0" smtClean="0"/>
              <a:t>ארכיטקטורה</a:t>
            </a:r>
            <a:r>
              <a:rPr lang="he-IL" dirty="0" smtClean="0"/>
              <a:t>: ערבית מזרחית</a:t>
            </a:r>
          </a:p>
          <a:p>
            <a:pPr lvl="1"/>
            <a:r>
              <a:rPr lang="he-IL" dirty="0" smtClean="0"/>
              <a:t>במרכזו כיפה</a:t>
            </a:r>
          </a:p>
          <a:p>
            <a:pPr lvl="1"/>
            <a:r>
              <a:rPr lang="he-IL" dirty="0" smtClean="0"/>
              <a:t>דירותיו בנויות עם סלון וחדרים (לעיתים מסדרון)</a:t>
            </a:r>
          </a:p>
          <a:p>
            <a:pPr lvl="1"/>
            <a:r>
              <a:rPr lang="he-IL" dirty="0" smtClean="0"/>
              <a:t>קשתות ועיטורי חומה</a:t>
            </a:r>
          </a:p>
        </p:txBody>
      </p:sp>
    </p:spTree>
    <p:extLst>
      <p:ext uri="{BB962C8B-B14F-4D97-AF65-F5344CB8AC3E}">
        <p14:creationId xmlns:p14="http://schemas.microsoft.com/office/powerpoint/2010/main" val="362807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קובץ:Jasmin House Hotel P411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2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 descr="קובץ:Jasmin House Hotel P411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31" y="704850"/>
            <a:ext cx="461626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5934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3671" y="1959678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טלביה</a:t>
            </a:r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055159"/>
            <a:ext cx="1752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רחביה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שכונות בירושלים בימי המנדט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45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שכונות גנים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ריכרד קאופמן (אדריכל יהודי יליד גרמניה, מתכנן נהלל)</a:t>
            </a:r>
          </a:p>
          <a:p>
            <a:r>
              <a:rPr lang="he-IL" dirty="0" smtClean="0"/>
              <a:t>שכונות יהודיות מתוכננות הכוללות מבני ציבור ושטחים ירוקים</a:t>
            </a:r>
          </a:p>
          <a:p>
            <a:r>
              <a:rPr lang="he-IL" dirty="0" smtClean="0"/>
              <a:t>1921-1925: תלפיות (ארנונה), בית הכרם, </a:t>
            </a:r>
            <a:r>
              <a:rPr lang="he-IL" dirty="0" err="1" smtClean="0"/>
              <a:t>קרית</a:t>
            </a:r>
            <a:r>
              <a:rPr lang="he-IL" dirty="0" smtClean="0"/>
              <a:t> משה, רחביה, מקור חיים, בית וגן (מפה).</a:t>
            </a:r>
          </a:p>
          <a:p>
            <a:r>
              <a:rPr lang="he-IL" dirty="0" smtClean="0"/>
              <a:t>הסגנון הבינלאומי – </a:t>
            </a:r>
            <a:r>
              <a:rPr lang="he-IL" smtClean="0"/>
              <a:t>באו האוס. </a:t>
            </a:r>
            <a:r>
              <a:rPr lang="he-IL" dirty="0" smtClean="0"/>
              <a:t>משטחים ישרים, מרפסות עגולות, שימוש באבן פשוטה.</a:t>
            </a: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545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רחביה – שכונת גנים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בנייה: 1924 (רחביה א') 1928 (רחביה ב') 1933 (רחביה ג', ד') </a:t>
            </a:r>
          </a:p>
          <a:p>
            <a:r>
              <a:rPr lang="he-IL" dirty="0" smtClean="0"/>
              <a:t>ריכרד קאופמן</a:t>
            </a:r>
            <a:endParaRPr lang="he-IL" dirty="0"/>
          </a:p>
          <a:p>
            <a:r>
              <a:rPr lang="he-IL" dirty="0" smtClean="0"/>
              <a:t>איכות חיים:</a:t>
            </a:r>
          </a:p>
          <a:p>
            <a:pPr lvl="1"/>
            <a:r>
              <a:rPr lang="he-IL" dirty="0" smtClean="0"/>
              <a:t>בתים פרטיים עם גינות</a:t>
            </a:r>
          </a:p>
          <a:p>
            <a:pPr lvl="1"/>
            <a:r>
              <a:rPr lang="he-IL" dirty="0" smtClean="0"/>
              <a:t>"ריאות ירוקות" – גנים ציבוריים</a:t>
            </a:r>
          </a:p>
          <a:p>
            <a:pPr lvl="1"/>
            <a:r>
              <a:rPr lang="he-IL" dirty="0" smtClean="0"/>
              <a:t>צרכי ציבור: חינוך, דת ומסחר</a:t>
            </a:r>
          </a:p>
          <a:p>
            <a:pPr marL="514350" indent="-457200"/>
            <a:r>
              <a:rPr lang="he-IL" dirty="0" smtClean="0"/>
              <a:t>שטח בטחון לפני קום המדינה</a:t>
            </a:r>
            <a:endParaRPr lang="he-IL" dirty="0"/>
          </a:p>
        </p:txBody>
      </p:sp>
      <p:pic>
        <p:nvPicPr>
          <p:cNvPr id="3074" name="Picture 2" descr="https://encrypted-tbn2.gstatic.com/images?q=tbn:ANd9GcSTEHO4UUZyL8fPzf5s8CJ4tSq6Hh8PudnIFGkP6hPbAiDV3VZY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62174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רחביה בימי ראשית המדינה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קובץ:Recavya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2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בית אליעזר ותלמה ילין (1924)</a:t>
            </a:r>
            <a:endParaRPr lang="he-I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15563"/>
          <a:stretch/>
        </p:blipFill>
        <p:spPr bwMode="auto">
          <a:xfrm>
            <a:off x="7467600" y="2667000"/>
            <a:ext cx="1326776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727415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3000"/>
            <a:ext cx="5181600" cy="1371600"/>
          </a:xfrm>
          <a:solidFill>
            <a:schemeClr val="bg1">
              <a:alpha val="49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e-IL" dirty="0" smtClean="0"/>
              <a:t>ארכיטקטורה: בינלאומי עם אפיונים מקומיים</a:t>
            </a:r>
          </a:p>
          <a:p>
            <a:pPr marL="0" indent="0">
              <a:buNone/>
            </a:pPr>
            <a:r>
              <a:rPr lang="he-IL" dirty="0" smtClean="0"/>
              <a:t>יושביו: אליעזר ותלמה ילין, אדריכל ומוזיקאית</a:t>
            </a:r>
          </a:p>
          <a:p>
            <a:pPr marL="0" indent="0">
              <a:buNone/>
            </a:pPr>
            <a:r>
              <a:rPr lang="he-IL" dirty="0" smtClean="0"/>
              <a:t>שימש לקונצרטים שבועיים במעמד מכובדי ירושלים,</a:t>
            </a:r>
          </a:p>
          <a:p>
            <a:pPr marL="0" indent="0">
              <a:buNone/>
            </a:pPr>
            <a:r>
              <a:rPr lang="he-IL" dirty="0" smtClean="0"/>
              <a:t>הנציב העליון, פרופסורים ומוזיקאים</a:t>
            </a:r>
            <a:endParaRPr lang="he-IL" dirty="0"/>
          </a:p>
          <a:p>
            <a:pPr marL="0" indent="0">
              <a:buNone/>
            </a:pPr>
            <a:r>
              <a:rPr lang="he-IL" dirty="0" smtClean="0"/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" y="1462303"/>
            <a:ext cx="1653396" cy="20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" y="1193800"/>
            <a:ext cx="424815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4724400" cy="1036638"/>
          </a:xfrm>
        </p:spPr>
        <p:txBody>
          <a:bodyPr/>
          <a:lstStyle/>
          <a:p>
            <a:r>
              <a:rPr lang="he-IL" sz="5400" dirty="0" smtClean="0"/>
              <a:t>בית בונם (1935)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588" y="1981200"/>
            <a:ext cx="4770767" cy="3078163"/>
          </a:xfrm>
          <a:solidFill>
            <a:schemeClr val="bg1">
              <a:alpha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he-IL" dirty="0" smtClean="0"/>
              <a:t>נבנה עבור ד"ר פאול בונם (רופא נשים, עלה מגרמניה)</a:t>
            </a:r>
          </a:p>
          <a:p>
            <a:r>
              <a:rPr lang="he-IL" dirty="0" smtClean="0"/>
              <a:t>אדריכל: ליאופולד </a:t>
            </a:r>
            <a:r>
              <a:rPr lang="he-IL" dirty="0" err="1" smtClean="0"/>
              <a:t>קרקאור</a:t>
            </a:r>
            <a:endParaRPr lang="he-IL" dirty="0" smtClean="0"/>
          </a:p>
          <a:p>
            <a:r>
              <a:rPr lang="he-IL" dirty="0" smtClean="0"/>
              <a:t>ארכיטקטורה: בינלאומי (באוהאוס)</a:t>
            </a:r>
            <a:endParaRPr lang="he-IL" dirty="0"/>
          </a:p>
          <a:p>
            <a:pPr lvl="1"/>
            <a:r>
              <a:rPr lang="he-IL" dirty="0" smtClean="0"/>
              <a:t>קוביות</a:t>
            </a:r>
          </a:p>
          <a:p>
            <a:pPr lvl="1"/>
            <a:r>
              <a:rPr lang="he-IL" dirty="0" smtClean="0"/>
              <a:t>סימטריה</a:t>
            </a:r>
          </a:p>
          <a:p>
            <a:pPr lvl="1"/>
            <a:r>
              <a:rPr lang="he-IL" dirty="0" smtClean="0"/>
              <a:t>פשטות</a:t>
            </a:r>
          </a:p>
          <a:p>
            <a:pPr lvl="1"/>
            <a:r>
              <a:rPr lang="he-IL" dirty="0" smtClean="0"/>
              <a:t>גגוני בטון </a:t>
            </a:r>
          </a:p>
          <a:p>
            <a:r>
              <a:rPr lang="he-IL" dirty="0" smtClean="0"/>
              <a:t>שימש למפגשי קצינים, אנשי רוח ומנהיגי היישוב</a:t>
            </a:r>
          </a:p>
          <a:p>
            <a:r>
              <a:rPr lang="he-IL" dirty="0" smtClean="0"/>
              <a:t>כיום המקום משמש כסניף בנק לאומי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61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קובץ:Gimnas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52600"/>
            <a:ext cx="3276600" cy="3916363"/>
          </a:xfrm>
          <a:solidFill>
            <a:schemeClr val="bg1">
              <a:alpha val="51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e-IL" sz="1600" dirty="0" smtClean="0"/>
          </a:p>
          <a:p>
            <a:r>
              <a:rPr lang="he-IL" sz="3600" dirty="0" smtClean="0"/>
              <a:t>נוסדה ב1909 ע"י יהושע ברזילי, בן צבי, בן יהודה ועוד, בתחילה בבתים פרטיים</a:t>
            </a:r>
          </a:p>
          <a:p>
            <a:pPr lvl="1"/>
            <a:r>
              <a:rPr lang="he-IL" dirty="0" smtClean="0"/>
              <a:t>המאבקים</a:t>
            </a:r>
          </a:p>
          <a:p>
            <a:r>
              <a:rPr lang="he-IL" sz="3600" dirty="0" smtClean="0"/>
              <a:t>עברה לרחביה ב1929</a:t>
            </a:r>
          </a:p>
          <a:p>
            <a:r>
              <a:rPr lang="he-IL" sz="3600" dirty="0" smtClean="0"/>
              <a:t>הישיבה ברחביה: יוקרה ואליטה</a:t>
            </a:r>
          </a:p>
          <a:p>
            <a:r>
              <a:rPr lang="he-IL" sz="3600" dirty="0" smtClean="0"/>
              <a:t>שימשה כמקלט בתרפ"ט, משרדי הגנה ב1948</a:t>
            </a:r>
          </a:p>
          <a:p>
            <a:endParaRPr lang="he-I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143000"/>
          </a:xfrm>
          <a:solidFill>
            <a:schemeClr val="bg1">
              <a:alpha val="32000"/>
            </a:schemeClr>
          </a:solidFill>
        </p:spPr>
        <p:txBody>
          <a:bodyPr>
            <a:noAutofit/>
          </a:bodyPr>
          <a:lstStyle/>
          <a:p>
            <a:r>
              <a:rPr lang="he-IL" sz="4800" dirty="0" smtClean="0"/>
              <a:t>הגמנסיה העברית/גמנסיה רחביה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658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607</Words>
  <Application>Microsoft Office PowerPoint</Application>
  <PresentationFormat>‫הצגה על המסך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ירושלים בתקופת המנדט</vt:lpstr>
      <vt:lpstr>תאריכון</vt:lpstr>
      <vt:lpstr>מצגת של PowerPoint</vt:lpstr>
      <vt:lpstr>שכונות גנים</vt:lpstr>
      <vt:lpstr>רחביה – שכונת גנים</vt:lpstr>
      <vt:lpstr>רחביה בימי ראשית המדינה</vt:lpstr>
      <vt:lpstr>בית אליעזר ותלמה ילין (1924)</vt:lpstr>
      <vt:lpstr>בית בונם (1935)</vt:lpstr>
      <vt:lpstr>הגמנסיה העברית/גמנסיה רחביה</vt:lpstr>
      <vt:lpstr>מורי הגמנסיה העברית, ערב מלחמת העולם הראשונה</vt:lpstr>
      <vt:lpstr>  וילה שוקן   (1935-1939)</vt:lpstr>
      <vt:lpstr>ארכיטקטורה</vt:lpstr>
      <vt:lpstr>ספריית שוקן</vt:lpstr>
      <vt:lpstr>ההתפשטות הערבית מחוץ לחומות</vt:lpstr>
      <vt:lpstr>טלביה 1920</vt:lpstr>
      <vt:lpstr>וילת קונסטנטין סלאמה</vt:lpstr>
      <vt:lpstr>מצגת של PowerPoint</vt:lpstr>
      <vt:lpstr>וילת הארון א-רשיד (1926)</vt:lpstr>
      <vt:lpstr>מצגת של PowerPoint</vt:lpstr>
      <vt:lpstr>בית ג'לאד (1926)</vt:lpstr>
      <vt:lpstr>מצגת של PowerPoint</vt:lpstr>
      <vt:lpstr>בית חדאד (מלון יסמין האוס)</vt:lpstr>
      <vt:lpstr>מצגת של PowerPoint</vt:lpstr>
    </vt:vector>
  </TitlesOfParts>
  <Company>Bernard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</dc:creator>
  <cp:lastModifiedBy>דוד ובתיה</cp:lastModifiedBy>
  <cp:revision>54</cp:revision>
  <dcterms:created xsi:type="dcterms:W3CDTF">2013-05-21T12:11:55Z</dcterms:created>
  <dcterms:modified xsi:type="dcterms:W3CDTF">2014-04-02T10:26:43Z</dcterms:modified>
</cp:coreProperties>
</file>