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47" d="100"/>
          <a:sy n="47" d="100"/>
        </p:scale>
        <p:origin x="-510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28EB-39A1-49B4-9C62-BC9449C128E0}" type="datetimeFigureOut">
              <a:rPr lang="he-IL" smtClean="0"/>
              <a:pPr/>
              <a:t>י"ט/סיון/תשע"ג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8333-13B9-4A03-B634-0FB73C3CAF3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28EB-39A1-49B4-9C62-BC9449C128E0}" type="datetimeFigureOut">
              <a:rPr lang="he-IL" smtClean="0"/>
              <a:pPr/>
              <a:t>י"ט/סיון/תשע"ג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8333-13B9-4A03-B634-0FB73C3CAF3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28EB-39A1-49B4-9C62-BC9449C128E0}" type="datetimeFigureOut">
              <a:rPr lang="he-IL" smtClean="0"/>
              <a:pPr/>
              <a:t>י"ט/סיון/תשע"ג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8333-13B9-4A03-B634-0FB73C3CAF3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28EB-39A1-49B4-9C62-BC9449C128E0}" type="datetimeFigureOut">
              <a:rPr lang="he-IL" smtClean="0"/>
              <a:pPr/>
              <a:t>י"ט/סיון/תשע"ג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8333-13B9-4A03-B634-0FB73C3CAF3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28EB-39A1-49B4-9C62-BC9449C128E0}" type="datetimeFigureOut">
              <a:rPr lang="he-IL" smtClean="0"/>
              <a:pPr/>
              <a:t>י"ט/סיון/תשע"ג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8333-13B9-4A03-B634-0FB73C3CAF3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28EB-39A1-49B4-9C62-BC9449C128E0}" type="datetimeFigureOut">
              <a:rPr lang="he-IL" smtClean="0"/>
              <a:pPr/>
              <a:t>י"ט/סיון/תשע"ג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8333-13B9-4A03-B634-0FB73C3CAF3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28EB-39A1-49B4-9C62-BC9449C128E0}" type="datetimeFigureOut">
              <a:rPr lang="he-IL" smtClean="0"/>
              <a:pPr/>
              <a:t>י"ט/סיון/תשע"ג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8333-13B9-4A03-B634-0FB73C3CAF3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28EB-39A1-49B4-9C62-BC9449C128E0}" type="datetimeFigureOut">
              <a:rPr lang="he-IL" smtClean="0"/>
              <a:pPr/>
              <a:t>י"ט/סיון/תשע"ג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8333-13B9-4A03-B634-0FB73C3CAF3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28EB-39A1-49B4-9C62-BC9449C128E0}" type="datetimeFigureOut">
              <a:rPr lang="he-IL" smtClean="0"/>
              <a:pPr/>
              <a:t>י"ט/סיון/תשע"ג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8333-13B9-4A03-B634-0FB73C3CAF3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28EB-39A1-49B4-9C62-BC9449C128E0}" type="datetimeFigureOut">
              <a:rPr lang="he-IL" smtClean="0"/>
              <a:pPr/>
              <a:t>י"ט/סיון/תשע"ג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8333-13B9-4A03-B634-0FB73C3CAF3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28EB-39A1-49B4-9C62-BC9449C128E0}" type="datetimeFigureOut">
              <a:rPr lang="he-IL" smtClean="0"/>
              <a:pPr/>
              <a:t>י"ט/סיון/תשע"ג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8333-13B9-4A03-B634-0FB73C3CAF3C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A28EB-39A1-49B4-9C62-BC9449C128E0}" type="datetimeFigureOut">
              <a:rPr lang="he-IL" smtClean="0"/>
              <a:pPr/>
              <a:t>י"ט/סיון/תשע"ג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48333-13B9-4A03-B634-0FB73C3CAF3C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55576" y="-387424"/>
            <a:ext cx="7772400" cy="1470025"/>
          </a:xfrm>
        </p:spPr>
        <p:txBody>
          <a:bodyPr/>
          <a:lstStyle/>
          <a:p>
            <a:r>
              <a:rPr lang="he-IL" dirty="0" smtClean="0">
                <a:solidFill>
                  <a:srgbClr val="FF0000"/>
                </a:solidFill>
              </a:rPr>
              <a:t>חפירות עיר דוד (שטח </a:t>
            </a:r>
            <a:r>
              <a:rPr lang="en-US" dirty="0" smtClean="0">
                <a:solidFill>
                  <a:srgbClr val="FF0000"/>
                </a:solidFill>
              </a:rPr>
              <a:t>G</a:t>
            </a:r>
            <a:r>
              <a:rPr lang="he-IL" dirty="0" smtClean="0">
                <a:solidFill>
                  <a:srgbClr val="FF0000"/>
                </a:solidFill>
              </a:rPr>
              <a:t>)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תמונה 3" descr="https://encrypted-tbn3.google.com/images?q=tbn:ANd9GcQnnp1O6QiyoWnwaw4mJosFeqNfz6Qtr0w4cSi-jzElo1J1Xbp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712"/>
            <a:ext cx="9144000" cy="602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מציין מיקום תוכן 3" descr="https://encrypted-tbn3.google.com/images?q=tbn:ANd9GcQpiAHQrjS7j0feXEV-JiYf1wbOKV_a6T-d8XmXKkUoIKP810g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23528" y="692696"/>
            <a:ext cx="3008313" cy="4691063"/>
          </a:xfrm>
        </p:spPr>
        <p:txBody>
          <a:bodyPr>
            <a:noAutofit/>
          </a:bodyPr>
          <a:lstStyle/>
          <a:p>
            <a:r>
              <a:rPr lang="he-IL" sz="4800" dirty="0" smtClean="0">
                <a:solidFill>
                  <a:schemeClr val="tx2">
                    <a:lumMod val="75000"/>
                  </a:schemeClr>
                </a:solidFill>
              </a:rPr>
              <a:t>1. חלקלקה</a:t>
            </a:r>
          </a:p>
          <a:p>
            <a:endParaRPr lang="he-IL" sz="48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he-IL" sz="4800" dirty="0" smtClean="0">
                <a:solidFill>
                  <a:schemeClr val="tx2">
                    <a:lumMod val="75000"/>
                  </a:schemeClr>
                </a:solidFill>
              </a:rPr>
              <a:t>2. בית ארבעת המרחבים, </a:t>
            </a:r>
            <a:r>
              <a:rPr lang="he-IL" sz="4800" dirty="0" err="1" smtClean="0">
                <a:solidFill>
                  <a:schemeClr val="tx2">
                    <a:lumMod val="75000"/>
                  </a:schemeClr>
                </a:solidFill>
              </a:rPr>
              <a:t>אחיאל</a:t>
            </a:r>
            <a:r>
              <a:rPr lang="he-IL" sz="4800" dirty="0">
                <a:solidFill>
                  <a:schemeClr val="tx2">
                    <a:lumMod val="75000"/>
                  </a:schemeClr>
                </a:solidFill>
              </a:rPr>
              <a:t>,</a:t>
            </a:r>
            <a:r>
              <a:rPr lang="he-IL" sz="480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he-IL" sz="4800" dirty="0" err="1" smtClean="0">
                <a:solidFill>
                  <a:schemeClr val="tx2">
                    <a:lumMod val="75000"/>
                  </a:schemeClr>
                </a:solidFill>
              </a:rPr>
              <a:t>הבולות</a:t>
            </a:r>
            <a:endParaRPr lang="he-IL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מציין מיקום תוכן 4" descr="https://encrypted-tbn2.google.com/images?q=tbn:ANd9GcRe4UxvWgu9-SdZ4Y_GcUaj0-85fCwgj3aS34h1RkWzmh8bl8aqMQ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0"/>
            <a:ext cx="565212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he-IL" sz="6600" dirty="0" smtClean="0">
                <a:solidFill>
                  <a:schemeClr val="accent2">
                    <a:lumMod val="75000"/>
                  </a:schemeClr>
                </a:solidFill>
              </a:rPr>
              <a:t>בית ארבעת מרחבים</a:t>
            </a:r>
            <a:endParaRPr lang="he-IL" sz="66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מציין מיקום תוכן 4" descr="http://upload.wikimedia.org/wikipedia/commons/thumb/e/ef/Four_Room_House.jpg/250px-Four_Room_House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0"/>
            <a:ext cx="5184576" cy="645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err="1" smtClean="0">
                <a:solidFill>
                  <a:schemeClr val="tx2">
                    <a:lumMod val="75000"/>
                  </a:schemeClr>
                </a:solidFill>
              </a:rPr>
              <a:t>בולות</a:t>
            </a:r>
            <a:endParaRPr lang="he-IL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4932040" y="1600200"/>
            <a:ext cx="3754760" cy="4525963"/>
          </a:xfrm>
        </p:spPr>
        <p:txBody>
          <a:bodyPr/>
          <a:lstStyle/>
          <a:p>
            <a:pPr>
              <a:buNone/>
            </a:pPr>
            <a:r>
              <a:rPr lang="he-IL" sz="5400" dirty="0" smtClean="0"/>
              <a:t># 51 </a:t>
            </a:r>
            <a:r>
              <a:rPr lang="he-IL" sz="5400" dirty="0" err="1" smtClean="0"/>
              <a:t>בולות</a:t>
            </a:r>
            <a:endParaRPr lang="he-IL" sz="5400" dirty="0" smtClean="0"/>
          </a:p>
          <a:p>
            <a:pPr>
              <a:buNone/>
            </a:pPr>
            <a:r>
              <a:rPr lang="he-IL" sz="5400" dirty="0" smtClean="0"/>
              <a:t># גמריהו בן שפן (ירמיהו לו)</a:t>
            </a:r>
          </a:p>
          <a:p>
            <a:pPr>
              <a:buNone/>
            </a:pPr>
            <a:endParaRPr lang="he-IL" dirty="0"/>
          </a:p>
        </p:txBody>
      </p:sp>
      <p:pic>
        <p:nvPicPr>
          <p:cNvPr id="3" name="תמונה 2" descr="http://www.cityofdavid.org.il/sites/default/files/images/bulle_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562087"/>
            <a:ext cx="3888432" cy="4819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34</Words>
  <Application>Microsoft Office PowerPoint</Application>
  <PresentationFormat>‫הצגה על המסך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ערכת נושא Office</vt:lpstr>
      <vt:lpstr>חפירות עיר דוד (שטח G)</vt:lpstr>
      <vt:lpstr>מצגת של PowerPoint</vt:lpstr>
      <vt:lpstr>מצגת של PowerPoint</vt:lpstr>
      <vt:lpstr>מצגת של PowerPoint</vt:lpstr>
      <vt:lpstr>בולות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חפירות עיר דוד (שטח G)</dc:title>
  <dc:creator>user</dc:creator>
  <cp:lastModifiedBy>BSL</cp:lastModifiedBy>
  <cp:revision>7</cp:revision>
  <dcterms:created xsi:type="dcterms:W3CDTF">2012-08-26T20:56:28Z</dcterms:created>
  <dcterms:modified xsi:type="dcterms:W3CDTF">2013-05-28T15:27:53Z</dcterms:modified>
</cp:coreProperties>
</file>