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6" r:id="rId6"/>
    <p:sldId id="262" r:id="rId7"/>
    <p:sldId id="263" r:id="rId8"/>
    <p:sldId id="264" r:id="rId9"/>
    <p:sldId id="265" r:id="rId10"/>
    <p:sldId id="260" r:id="rId11"/>
    <p:sldId id="267" r:id="rId12"/>
    <p:sldId id="261" r:id="rId13"/>
    <p:sldId id="259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47" d="100"/>
          <a:sy n="47" d="100"/>
        </p:scale>
        <p:origin x="-51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B5AF2-A554-4DC4-88F4-9D2C623A3071}" type="datetimeFigureOut">
              <a:rPr lang="he-IL" smtClean="0"/>
              <a:t>י"ט/סיון/תשע"ג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B6245-0C5B-4CF4-A830-4928AA889149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he-IL" dirty="0" smtClean="0"/>
              <a:t>מפיצול המלוכה ועד החורבן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4" name="תמונה 3" descr="http://www.daat.ac.il/daat/maps/mikra00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127892"/>
            <a:ext cx="5274310" cy="5730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התרחבות העיר בימי חזקיהו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88024" y="1600200"/>
            <a:ext cx="3898776" cy="4525963"/>
          </a:xfrm>
        </p:spPr>
        <p:txBody>
          <a:bodyPr/>
          <a:lstStyle/>
          <a:p>
            <a:pPr>
              <a:buNone/>
            </a:pPr>
            <a:r>
              <a:rPr lang="he-IL" dirty="0" smtClean="0"/>
              <a:t>   דברי הימים ב, לב,ה</a:t>
            </a:r>
            <a:r>
              <a:rPr lang="he-IL" b="1" dirty="0" smtClean="0"/>
              <a:t>:</a:t>
            </a:r>
          </a:p>
          <a:p>
            <a:pPr>
              <a:buNone/>
            </a:pPr>
            <a:r>
              <a:rPr lang="he-IL" b="1" dirty="0"/>
              <a:t> </a:t>
            </a:r>
            <a:r>
              <a:rPr lang="he-IL" b="1" dirty="0" smtClean="0"/>
              <a:t> </a:t>
            </a:r>
            <a:r>
              <a:rPr lang="he-IL" dirty="0"/>
              <a:t> וַיִּתְ</a:t>
            </a:r>
            <a:r>
              <a:rPr lang="he-IL" dirty="0" err="1"/>
              <a:t>חַזּ</a:t>
            </a:r>
            <a:r>
              <a:rPr lang="he-IL" dirty="0"/>
              <a:t>ַק </a:t>
            </a:r>
            <a:r>
              <a:rPr lang="he-IL" dirty="0" err="1"/>
              <a:t>וַיּ</a:t>
            </a:r>
            <a:r>
              <a:rPr lang="he-IL" dirty="0"/>
              <a:t>ִבֶן </a:t>
            </a:r>
            <a:r>
              <a:rPr lang="he-IL" dirty="0" err="1"/>
              <a:t>אֶ</a:t>
            </a:r>
            <a:r>
              <a:rPr lang="he-IL" dirty="0"/>
              <a:t>ת-כָּל-הַחו</a:t>
            </a:r>
            <a:r>
              <a:rPr lang="he-IL" dirty="0" err="1"/>
              <a:t>ֹמָה </a:t>
            </a:r>
            <a:r>
              <a:rPr lang="he-IL" dirty="0"/>
              <a:t>הַפְּרוּצָה </a:t>
            </a:r>
            <a:r>
              <a:rPr lang="he-IL" dirty="0" err="1"/>
              <a:t>וַיּ</a:t>
            </a:r>
            <a:r>
              <a:rPr lang="he-IL" dirty="0"/>
              <a:t>ַעַ</a:t>
            </a:r>
            <a:r>
              <a:rPr lang="he-IL" dirty="0" err="1"/>
              <a:t>ל עַ</a:t>
            </a:r>
            <a:r>
              <a:rPr lang="he-IL" dirty="0"/>
              <a:t>ל-הַמִּגְדָּלוֹת, </a:t>
            </a:r>
            <a:r>
              <a:rPr lang="he-IL" dirty="0" err="1"/>
              <a:t>וְלַחוּצ</a:t>
            </a:r>
            <a:r>
              <a:rPr lang="he-IL" dirty="0"/>
              <a:t>ָה</a:t>
            </a:r>
            <a:r>
              <a:rPr lang="he-IL" dirty="0" err="1"/>
              <a:t> </a:t>
            </a:r>
            <a:r>
              <a:rPr lang="he-IL" dirty="0"/>
              <a:t>הַחוֹמָה אַחֶרֶ</a:t>
            </a:r>
            <a:r>
              <a:rPr lang="he-IL" dirty="0" err="1"/>
              <a:t>ת, </a:t>
            </a:r>
            <a:r>
              <a:rPr lang="he-IL" dirty="0"/>
              <a:t>וַיְחַזֵּ</a:t>
            </a:r>
            <a:r>
              <a:rPr lang="he-IL" dirty="0" err="1"/>
              <a:t>ק </a:t>
            </a:r>
            <a:r>
              <a:rPr lang="he-IL" dirty="0"/>
              <a:t>אֶת</a:t>
            </a:r>
            <a:r>
              <a:rPr lang="he-IL" dirty="0" err="1"/>
              <a:t>-הַמִּלּוֹ</a:t>
            </a:r>
            <a:r>
              <a:rPr lang="he-IL" dirty="0"/>
              <a:t>א, עִיר דָּוִי</a:t>
            </a:r>
            <a:r>
              <a:rPr lang="he-IL" dirty="0" err="1"/>
              <a:t>ד; וַיּ</a:t>
            </a:r>
            <a:r>
              <a:rPr lang="he-IL" dirty="0"/>
              <a:t>ַעַשׂ </a:t>
            </a:r>
            <a:r>
              <a:rPr lang="he-IL" dirty="0" err="1"/>
              <a:t>שֶׁ</a:t>
            </a:r>
            <a:r>
              <a:rPr lang="he-IL" dirty="0"/>
              <a:t>לַח לָרֹב</a:t>
            </a:r>
            <a:r>
              <a:rPr lang="he-IL" dirty="0" err="1"/>
              <a:t>, </a:t>
            </a:r>
            <a:r>
              <a:rPr lang="he-IL" dirty="0"/>
              <a:t>וּמָגִנִּים. </a:t>
            </a:r>
          </a:p>
        </p:txBody>
      </p:sp>
      <p:pic>
        <p:nvPicPr>
          <p:cNvPr id="4" name="תמונה 3" descr="http://www.jerusalem.muni.il/imagedb/1462612444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628800"/>
            <a:ext cx="432048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הצלת ירושלים – מלכים ב,</a:t>
            </a:r>
            <a:r>
              <a:rPr lang="he-IL" dirty="0" err="1" smtClean="0"/>
              <a:t>יט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b="1" dirty="0"/>
              <a:t>לב</a:t>
            </a:r>
            <a:r>
              <a:rPr lang="en-US" dirty="0"/>
              <a:t> </a:t>
            </a:r>
            <a:r>
              <a:rPr lang="he-IL" dirty="0"/>
              <a:t>לָכֵן, </a:t>
            </a:r>
            <a:r>
              <a:rPr lang="he-IL" dirty="0" err="1"/>
              <a:t>כּ</a:t>
            </a:r>
            <a:r>
              <a:rPr lang="he-IL" dirty="0"/>
              <a:t>ֹה-אָמ</a:t>
            </a:r>
            <a:r>
              <a:rPr lang="he-IL" dirty="0" err="1"/>
              <a:t>ַר </a:t>
            </a:r>
            <a:r>
              <a:rPr lang="he-IL" dirty="0"/>
              <a:t>יְהוָה </a:t>
            </a:r>
            <a:r>
              <a:rPr lang="he-IL" dirty="0" err="1"/>
              <a:t>אֶ</a:t>
            </a:r>
            <a:r>
              <a:rPr lang="he-IL" dirty="0"/>
              <a:t>ל-מֶלֶ</a:t>
            </a:r>
            <a:r>
              <a:rPr lang="he-IL" dirty="0" err="1"/>
              <a:t>ךְ </a:t>
            </a:r>
            <a:r>
              <a:rPr lang="he-IL" dirty="0"/>
              <a:t>אַשּׁוּר, לֹא יָבֹא </a:t>
            </a:r>
            <a:r>
              <a:rPr lang="he-IL" dirty="0" err="1"/>
              <a:t>אֶ</a:t>
            </a:r>
            <a:r>
              <a:rPr lang="he-IL" dirty="0"/>
              <a:t>ל-הָעִי</a:t>
            </a:r>
            <a:r>
              <a:rPr lang="he-IL" dirty="0" err="1"/>
              <a:t>ר </a:t>
            </a:r>
            <a:r>
              <a:rPr lang="he-IL" dirty="0"/>
              <a:t>הַזֹּאת, </a:t>
            </a:r>
            <a:r>
              <a:rPr lang="he-IL" dirty="0" err="1"/>
              <a:t>וְל</a:t>
            </a:r>
            <a:r>
              <a:rPr lang="he-IL" dirty="0"/>
              <a:t>ֹא-יוֹרֶה </a:t>
            </a:r>
            <a:r>
              <a:rPr lang="he-IL" dirty="0" err="1"/>
              <a:t>שׁ</a:t>
            </a:r>
            <a:r>
              <a:rPr lang="he-IL" dirty="0"/>
              <a:t>ָם חֵץ; וְלֹ</a:t>
            </a:r>
            <a:r>
              <a:rPr lang="he-IL" dirty="0" err="1"/>
              <a:t>א-יְקַדְּמֶנ</a:t>
            </a:r>
            <a:r>
              <a:rPr lang="he-IL" dirty="0"/>
              <a:t>ָּה מָגֵן</a:t>
            </a:r>
            <a:r>
              <a:rPr lang="he-IL" dirty="0" err="1"/>
              <a:t>, </a:t>
            </a:r>
            <a:r>
              <a:rPr lang="he-IL" dirty="0"/>
              <a:t>וְלֹא-יִשְׁפֹּךְ עָלֶיהָ סֹלְלָה</a:t>
            </a:r>
            <a:r>
              <a:rPr lang="en-US" dirty="0"/>
              <a:t>.  </a:t>
            </a:r>
            <a:r>
              <a:rPr lang="en-US" b="1" dirty="0" err="1" smtClean="0"/>
              <a:t>לג</a:t>
            </a:r>
            <a:r>
              <a:rPr lang="en-US" dirty="0"/>
              <a:t> </a:t>
            </a:r>
            <a:r>
              <a:rPr lang="he-IL" dirty="0"/>
              <a:t>בַּדֶּרֶך</a:t>
            </a:r>
            <a:r>
              <a:rPr lang="he-IL" dirty="0" err="1"/>
              <a:t>ְ </a:t>
            </a:r>
            <a:r>
              <a:rPr lang="he-IL" dirty="0"/>
              <a:t>אֲשֶׁר-יָבֹא, בָּהּ יָשׁוּב; </a:t>
            </a:r>
            <a:r>
              <a:rPr lang="he-IL" dirty="0" err="1"/>
              <a:t>וְא</a:t>
            </a:r>
            <a:r>
              <a:rPr lang="he-IL" dirty="0"/>
              <a:t>ֶל-הָעִ</a:t>
            </a:r>
            <a:r>
              <a:rPr lang="he-IL" dirty="0" err="1"/>
              <a:t>יר </a:t>
            </a:r>
            <a:r>
              <a:rPr lang="he-IL" dirty="0"/>
              <a:t>הַזֹּאת </a:t>
            </a:r>
            <a:r>
              <a:rPr lang="he-IL" dirty="0" err="1"/>
              <a:t>לֹ</a:t>
            </a:r>
            <a:r>
              <a:rPr lang="he-IL" dirty="0"/>
              <a:t>א יָבֹא, נְאֻם-יְהוָה</a:t>
            </a:r>
            <a:r>
              <a:rPr lang="en-US" dirty="0"/>
              <a:t>.  </a:t>
            </a:r>
            <a:r>
              <a:rPr lang="en-US" b="1" dirty="0" err="1" smtClean="0"/>
              <a:t>לד</a:t>
            </a:r>
            <a:r>
              <a:rPr lang="en-US" dirty="0"/>
              <a:t> </a:t>
            </a:r>
            <a:r>
              <a:rPr lang="he-IL" dirty="0"/>
              <a:t>וְגַנּוֹתִ</a:t>
            </a:r>
            <a:r>
              <a:rPr lang="he-IL" dirty="0" err="1"/>
              <a:t>י </a:t>
            </a:r>
            <a:r>
              <a:rPr lang="he-IL" dirty="0"/>
              <a:t>אֶל-הָעִ</a:t>
            </a:r>
            <a:r>
              <a:rPr lang="he-IL" dirty="0" err="1"/>
              <a:t>יר </a:t>
            </a:r>
            <a:r>
              <a:rPr lang="he-IL" dirty="0"/>
              <a:t>הַזֹּאת, לְהוֹשִׁיעָהּ--לְמַעֲנִי, וּלְמַעַן </a:t>
            </a:r>
            <a:r>
              <a:rPr lang="he-IL" dirty="0" err="1"/>
              <a:t>דָּוִ</a:t>
            </a:r>
            <a:r>
              <a:rPr lang="he-IL" dirty="0"/>
              <a:t>ד עַבְדִּי</a:t>
            </a:r>
            <a:r>
              <a:rPr lang="en-US" dirty="0"/>
              <a:t>.  </a:t>
            </a:r>
            <a:r>
              <a:rPr lang="en-US" b="1" dirty="0" err="1" smtClean="0"/>
              <a:t>לה</a:t>
            </a:r>
            <a:r>
              <a:rPr lang="en-US" dirty="0"/>
              <a:t> </a:t>
            </a:r>
            <a:r>
              <a:rPr lang="he-IL" dirty="0"/>
              <a:t>וַיְהִי, בַּלַּיְלָה </a:t>
            </a:r>
            <a:r>
              <a:rPr lang="he-IL" dirty="0" err="1"/>
              <a:t>הַהו</a:t>
            </a:r>
            <a:r>
              <a:rPr lang="he-IL" dirty="0"/>
              <a:t>ּא, וַיֵּצֵא </a:t>
            </a:r>
            <a:r>
              <a:rPr lang="he-IL" dirty="0" err="1"/>
              <a:t>מַלְ</a:t>
            </a:r>
            <a:r>
              <a:rPr lang="he-IL" dirty="0"/>
              <a:t>אַךְ יְהוָה </a:t>
            </a:r>
            <a:r>
              <a:rPr lang="he-IL" dirty="0" err="1"/>
              <a:t>וַי</a:t>
            </a:r>
            <a:r>
              <a:rPr lang="he-IL" dirty="0"/>
              <a:t>ַּךְ בְּמַחֲנֵה </a:t>
            </a:r>
            <a:r>
              <a:rPr lang="he-IL" dirty="0" err="1"/>
              <a:t>אַשּׁו</a:t>
            </a:r>
            <a:r>
              <a:rPr lang="he-IL" dirty="0"/>
              <a:t>ּר, מֵאָ</a:t>
            </a:r>
            <a:r>
              <a:rPr lang="he-IL" dirty="0" err="1"/>
              <a:t>ה </a:t>
            </a:r>
            <a:r>
              <a:rPr lang="he-IL" dirty="0"/>
              <a:t>שְׁמוֹנִים וַחֲמִשָּׁה אָלֶף; וַיַּשְׁכִּימו</a:t>
            </a:r>
            <a:r>
              <a:rPr lang="he-IL" dirty="0" err="1"/>
              <a:t>ּ </a:t>
            </a:r>
            <a:r>
              <a:rPr lang="he-IL" dirty="0"/>
              <a:t>בַבֹּקֶר, </a:t>
            </a:r>
            <a:r>
              <a:rPr lang="he-IL" dirty="0" err="1"/>
              <a:t>וְהִנּ</a:t>
            </a:r>
            <a:r>
              <a:rPr lang="he-IL" dirty="0"/>
              <a:t>ֵה </a:t>
            </a:r>
            <a:r>
              <a:rPr lang="he-IL" dirty="0" err="1"/>
              <a:t>כֻל</a:t>
            </a:r>
            <a:r>
              <a:rPr lang="he-IL" dirty="0"/>
              <a:t>ָּם פְּגָרִים </a:t>
            </a:r>
            <a:r>
              <a:rPr lang="he-IL" dirty="0" err="1"/>
              <a:t>מֵתִ</a:t>
            </a:r>
            <a:r>
              <a:rPr lang="he-IL" dirty="0"/>
              <a:t>ים</a:t>
            </a:r>
            <a:r>
              <a:rPr lang="en-US" dirty="0"/>
              <a:t>.  </a:t>
            </a:r>
            <a:r>
              <a:rPr lang="en-US" b="1" dirty="0" err="1" smtClean="0"/>
              <a:t>לו</a:t>
            </a:r>
            <a:r>
              <a:rPr lang="en-US" dirty="0"/>
              <a:t> </a:t>
            </a:r>
            <a:r>
              <a:rPr lang="he-IL" dirty="0" err="1"/>
              <a:t>וַיּ</a:t>
            </a:r>
            <a:r>
              <a:rPr lang="he-IL" dirty="0"/>
              <a:t>ִסַּע וַיֵּלֶךְ, </a:t>
            </a:r>
            <a:r>
              <a:rPr lang="he-IL" dirty="0" err="1"/>
              <a:t>וַיּ</a:t>
            </a:r>
            <a:r>
              <a:rPr lang="he-IL" dirty="0"/>
              <a:t>ָשׁ</a:t>
            </a:r>
            <a:r>
              <a:rPr lang="he-IL" dirty="0" err="1"/>
              <a:t>ָב סַנְחֵ</a:t>
            </a:r>
            <a:r>
              <a:rPr lang="he-IL" dirty="0"/>
              <a:t>רִיב מֶלֶךְ-אַשּׁוּר; וַיֵּשֶׁב, בְּנִינְוֵה</a:t>
            </a:r>
            <a:r>
              <a:rPr lang="en-US" dirty="0"/>
              <a:t>. 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כתובת </a:t>
            </a:r>
            <a:r>
              <a:rPr lang="he-IL" dirty="0" err="1" smtClean="0"/>
              <a:t>סנחריב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355976" y="2996952"/>
            <a:ext cx="397078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e-IL" sz="4000" dirty="0" smtClean="0"/>
              <a:t>  </a:t>
            </a:r>
            <a:r>
              <a:rPr lang="he-IL" sz="4400" dirty="0" smtClean="0"/>
              <a:t>חזקיהו עצמו כציפור בכלוב סגרתיו בירושלים </a:t>
            </a:r>
            <a:endParaRPr lang="he-IL" sz="4400" dirty="0"/>
          </a:p>
        </p:txBody>
      </p:sp>
      <p:pic>
        <p:nvPicPr>
          <p:cNvPr id="5" name="תמונה 4" descr="http://upload.wikimedia.org/wikipedia/commons/thumb/d/de/Taylor_Prism-1.jpg/200px-Taylor_Prism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2896716" cy="486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תמונה 5" descr="http://3.bp.blogspot.com/_z2TeY-WI_b0/TAgDP-oJRVI/AAAAAAAABiQ/L-I82GC2plM/s1600/IMG_437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6672"/>
            <a:ext cx="1701051" cy="2364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התרחבות העיר בימי חזקיהו</a:t>
            </a:r>
            <a:endParaRPr lang="he-IL" dirty="0"/>
          </a:p>
        </p:txBody>
      </p:sp>
      <p:pic>
        <p:nvPicPr>
          <p:cNvPr id="4" name="מציין מיקום תוכן 3" descr="מפה - התפתחות העיר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340768"/>
            <a:ext cx="4752528" cy="5517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he-IL" sz="3600" b="1" dirty="0" smtClean="0"/>
              <a:t>הגורם לפירוד:</a:t>
            </a:r>
            <a:br>
              <a:rPr lang="he-IL" sz="3600" b="1" dirty="0" smtClean="0"/>
            </a:br>
            <a:r>
              <a:rPr lang="he-IL" sz="3600" b="1" dirty="0" smtClean="0"/>
              <a:t>יד</a:t>
            </a:r>
            <a:r>
              <a:rPr lang="he-IL" sz="3600" dirty="0" smtClean="0"/>
              <a:t> וַיְדַבֵּר </a:t>
            </a:r>
            <a:r>
              <a:rPr lang="he-IL" sz="3600" dirty="0" err="1" smtClean="0"/>
              <a:t>אֲלֵי</a:t>
            </a:r>
            <a:r>
              <a:rPr lang="he-IL" sz="3600" dirty="0" smtClean="0"/>
              <a:t>הֶם, כַּעֲצַת הַיְלָדִים </a:t>
            </a:r>
            <a:r>
              <a:rPr lang="he-IL" sz="3600" dirty="0" err="1" smtClean="0"/>
              <a:t>לֵאמ</a:t>
            </a:r>
            <a:r>
              <a:rPr lang="he-IL" sz="3600" dirty="0" smtClean="0"/>
              <a:t>ֹר, אָבִ</a:t>
            </a:r>
            <a:r>
              <a:rPr lang="he-IL" sz="3600" dirty="0" err="1" smtClean="0"/>
              <a:t>י </a:t>
            </a:r>
            <a:r>
              <a:rPr lang="he-IL" sz="3600" dirty="0" smtClean="0"/>
              <a:t>הִכְבִּיד אֶת</a:t>
            </a:r>
            <a:r>
              <a:rPr lang="he-IL" sz="3600" dirty="0" err="1" smtClean="0"/>
              <a:t>-עֻלְּכֶ</a:t>
            </a:r>
            <a:r>
              <a:rPr lang="he-IL" sz="3600" dirty="0" smtClean="0"/>
              <a:t>ם, וַאֲנִי אֹסִיף </a:t>
            </a:r>
            <a:r>
              <a:rPr lang="he-IL" sz="3600" dirty="0" err="1" smtClean="0"/>
              <a:t>עַ</a:t>
            </a:r>
            <a:r>
              <a:rPr lang="he-IL" sz="3600" dirty="0" smtClean="0"/>
              <a:t>ל-</a:t>
            </a:r>
            <a:r>
              <a:rPr lang="he-IL" sz="3600" dirty="0" err="1" smtClean="0"/>
              <a:t>עֻלְּכ</a:t>
            </a:r>
            <a:r>
              <a:rPr lang="he-IL" sz="3600" dirty="0" smtClean="0"/>
              <a:t>ֶם; אָבִי, יִסּ</a:t>
            </a:r>
            <a:r>
              <a:rPr lang="he-IL" sz="3600" dirty="0" err="1" smtClean="0"/>
              <a:t>ַר </a:t>
            </a:r>
            <a:r>
              <a:rPr lang="he-IL" sz="3600" dirty="0" smtClean="0"/>
              <a:t>אֶתְכ</a:t>
            </a:r>
            <a:r>
              <a:rPr lang="he-IL" sz="3600" dirty="0" err="1" smtClean="0"/>
              <a:t>ֶם </a:t>
            </a:r>
            <a:r>
              <a:rPr lang="he-IL" sz="3600" dirty="0" smtClean="0"/>
              <a:t>בַּשּׁוֹטִים, </a:t>
            </a:r>
            <a:r>
              <a:rPr lang="he-IL" sz="3600" dirty="0" err="1" smtClean="0"/>
              <a:t>וַאֲ</a:t>
            </a:r>
            <a:r>
              <a:rPr lang="he-IL" sz="3600" dirty="0" smtClean="0"/>
              <a:t>נִי, אֲיַסֵּר </a:t>
            </a:r>
            <a:r>
              <a:rPr lang="he-IL" sz="3600" dirty="0" err="1" smtClean="0"/>
              <a:t>אֶתְכֶ</a:t>
            </a:r>
            <a:r>
              <a:rPr lang="he-IL" sz="3600" dirty="0" smtClean="0"/>
              <a:t>ם בָּעַקְרַבִּים</a:t>
            </a:r>
            <a:r>
              <a:rPr lang="he-IL" dirty="0" smtClean="0"/>
              <a:t>.</a:t>
            </a:r>
            <a:endParaRPr lang="he-IL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</p:nvPr>
        </p:nvGraphicFramePr>
        <p:xfrm>
          <a:off x="467544" y="2852936"/>
          <a:ext cx="8229600" cy="316835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92088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הממלכה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יהודה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ישראל</a:t>
                      </a:r>
                      <a:endParaRPr lang="he-IL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שטח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איזור יהודה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שומרון, שרון, גליל</a:t>
                      </a:r>
                      <a:endParaRPr lang="he-IL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בירה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ירושלים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שומרון</a:t>
                      </a:r>
                      <a:endParaRPr lang="he-IL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מרכז דתי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ירושלים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דן ובית-אל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 descr="מפה טופוגרפית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590465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מסע </a:t>
            </a:r>
            <a:r>
              <a:rPr lang="he-IL" dirty="0" err="1" smtClean="0"/>
              <a:t>סנחריב</a:t>
            </a:r>
            <a:r>
              <a:rPr lang="he-IL" dirty="0" smtClean="0"/>
              <a:t> (720,701 לפנה"ס)</a:t>
            </a:r>
            <a:endParaRPr lang="he-IL" dirty="0"/>
          </a:p>
        </p:txBody>
      </p:sp>
      <p:pic>
        <p:nvPicPr>
          <p:cNvPr id="4" name="מציין מיקום תוכן 3" descr="http://mikranet.cet.ac.il/storage/items/12600_12699/0000012655/12655_L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00200"/>
            <a:ext cx="7920880" cy="50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דברי הימים ב,לב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529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     ב</a:t>
            </a:r>
            <a:r>
              <a:rPr lang="en-US" dirty="0"/>
              <a:t> </a:t>
            </a:r>
            <a:r>
              <a:rPr lang="he-IL" dirty="0"/>
              <a:t>וַיַּרְא, </a:t>
            </a:r>
            <a:r>
              <a:rPr lang="he-IL" dirty="0" err="1"/>
              <a:t>יְחִזְקִיּ</a:t>
            </a:r>
            <a:r>
              <a:rPr lang="he-IL" dirty="0"/>
              <a:t>ָהוּ, </a:t>
            </a:r>
            <a:r>
              <a:rPr lang="he-IL" dirty="0" err="1"/>
              <a:t>כּ</a:t>
            </a:r>
            <a:r>
              <a:rPr lang="he-IL" dirty="0"/>
              <a:t>ִי-בָא</a:t>
            </a:r>
            <a:r>
              <a:rPr lang="he-IL" dirty="0" err="1"/>
              <a:t>, סַנְחֵ</a:t>
            </a:r>
            <a:r>
              <a:rPr lang="he-IL" dirty="0"/>
              <a:t>רִיב; וּפָנָיו, לַמִּלְחָמָה עַל-יְרוּשָׁלִָם</a:t>
            </a:r>
            <a:r>
              <a:rPr lang="en-US" dirty="0"/>
              <a:t>.  </a:t>
            </a:r>
            <a:r>
              <a:rPr lang="en-US" b="1" dirty="0"/>
              <a:t>ג</a:t>
            </a:r>
            <a:r>
              <a:rPr lang="en-US" dirty="0"/>
              <a:t> </a:t>
            </a:r>
            <a:r>
              <a:rPr lang="he-IL" dirty="0"/>
              <a:t>וַיִּוָּעַץ, עִם-שָׂרָיו וְגִבֹּרָיו, </a:t>
            </a:r>
            <a:r>
              <a:rPr lang="he-IL" dirty="0" err="1"/>
              <a:t>לִסְתּו</a:t>
            </a:r>
            <a:r>
              <a:rPr lang="he-IL" dirty="0"/>
              <a:t>ֹם אֶת-מֵימֵי </a:t>
            </a:r>
            <a:r>
              <a:rPr lang="he-IL" dirty="0" err="1"/>
              <a:t>הָעֲיָנוֹ</a:t>
            </a:r>
            <a:r>
              <a:rPr lang="he-IL" dirty="0"/>
              <a:t>ת, אֲשֶׁר מִחוּץ לָעִיר; וַיַּעְזְרוּהוּ</a:t>
            </a:r>
            <a:r>
              <a:rPr lang="en-US" dirty="0"/>
              <a:t>.  </a:t>
            </a:r>
            <a:r>
              <a:rPr lang="en-US" b="1" dirty="0"/>
              <a:t>ד</a:t>
            </a:r>
            <a:r>
              <a:rPr lang="en-US" dirty="0"/>
              <a:t> </a:t>
            </a:r>
            <a:r>
              <a:rPr lang="he-IL" dirty="0"/>
              <a:t>וַיִּקָּבְצוּ עַם-רָב--וַיִּסְתְּמ</a:t>
            </a:r>
            <a:r>
              <a:rPr lang="he-IL" dirty="0" err="1"/>
              <a:t>וּ </a:t>
            </a:r>
            <a:r>
              <a:rPr lang="he-IL" dirty="0"/>
              <a:t>אֶת-כּ</a:t>
            </a:r>
            <a:r>
              <a:rPr lang="he-IL" dirty="0" err="1"/>
              <a:t>ָל-הַמּ</a:t>
            </a:r>
            <a:r>
              <a:rPr lang="he-IL" dirty="0"/>
              <a:t>ַעְיָנוֹת, </a:t>
            </a:r>
            <a:r>
              <a:rPr lang="he-IL" dirty="0" err="1"/>
              <a:t>וְא</a:t>
            </a:r>
            <a:r>
              <a:rPr lang="he-IL" dirty="0"/>
              <a:t>ֶת-הַנַּחַל </a:t>
            </a:r>
            <a:r>
              <a:rPr lang="he-IL" dirty="0" err="1"/>
              <a:t>הַשּׁ</a:t>
            </a:r>
            <a:r>
              <a:rPr lang="he-IL" dirty="0"/>
              <a:t>וֹטֵף בְּתוֹךְ-הָאָרֶץ </a:t>
            </a:r>
            <a:r>
              <a:rPr lang="he-IL" dirty="0" err="1"/>
              <a:t>לֵאמ</a:t>
            </a:r>
            <a:r>
              <a:rPr lang="he-IL" dirty="0"/>
              <a:t>ֹר:  לָמּ</a:t>
            </a:r>
            <a:r>
              <a:rPr lang="he-IL" dirty="0" err="1"/>
              <a:t>ָה </a:t>
            </a:r>
            <a:r>
              <a:rPr lang="he-IL" dirty="0"/>
              <a:t>יָבוֹאוּ מַלְכ</a:t>
            </a:r>
            <a:r>
              <a:rPr lang="he-IL" dirty="0" err="1"/>
              <a:t>ֵי </a:t>
            </a:r>
            <a:r>
              <a:rPr lang="he-IL" dirty="0"/>
              <a:t>אַשּׁוּר, וּמָצְאוּ </a:t>
            </a:r>
            <a:r>
              <a:rPr lang="he-IL" dirty="0" err="1"/>
              <a:t>מַי</a:t>
            </a:r>
            <a:r>
              <a:rPr lang="he-IL" dirty="0"/>
              <a:t>ִם רַבִּים</a:t>
            </a:r>
            <a:r>
              <a:rPr lang="en-US" dirty="0"/>
              <a:t>.  </a:t>
            </a:r>
            <a:r>
              <a:rPr lang="en-US" b="1" dirty="0"/>
              <a:t>ה</a:t>
            </a:r>
            <a:r>
              <a:rPr lang="en-US" dirty="0"/>
              <a:t> </a:t>
            </a:r>
            <a:r>
              <a:rPr lang="he-IL" dirty="0"/>
              <a:t>וַיִּתְ</a:t>
            </a:r>
            <a:r>
              <a:rPr lang="he-IL" dirty="0" err="1"/>
              <a:t>חַזּ</a:t>
            </a:r>
            <a:r>
              <a:rPr lang="he-IL" dirty="0"/>
              <a:t>ַק </a:t>
            </a:r>
            <a:r>
              <a:rPr lang="he-IL" dirty="0" err="1"/>
              <a:t>וַיּ</a:t>
            </a:r>
            <a:r>
              <a:rPr lang="he-IL" dirty="0"/>
              <a:t>ִבֶן </a:t>
            </a:r>
            <a:r>
              <a:rPr lang="he-IL" dirty="0" err="1"/>
              <a:t>אֶ</a:t>
            </a:r>
            <a:r>
              <a:rPr lang="he-IL" dirty="0"/>
              <a:t>ת-כָּל-הַחו</a:t>
            </a:r>
            <a:r>
              <a:rPr lang="he-IL" dirty="0" err="1"/>
              <a:t>ֹמָה </a:t>
            </a:r>
            <a:r>
              <a:rPr lang="he-IL" dirty="0"/>
              <a:t>הַפְּרוּצָה </a:t>
            </a:r>
            <a:r>
              <a:rPr lang="he-IL" dirty="0" err="1"/>
              <a:t>וַיּ</a:t>
            </a:r>
            <a:r>
              <a:rPr lang="he-IL" dirty="0"/>
              <a:t>ַעַ</a:t>
            </a:r>
            <a:r>
              <a:rPr lang="he-IL" dirty="0" err="1"/>
              <a:t>ל עַ</a:t>
            </a:r>
            <a:r>
              <a:rPr lang="he-IL" dirty="0"/>
              <a:t>ל-הַמִּגְדָּלוֹת, </a:t>
            </a:r>
            <a:r>
              <a:rPr lang="he-IL" dirty="0" err="1"/>
              <a:t>וְלַחוּצ</a:t>
            </a:r>
            <a:r>
              <a:rPr lang="he-IL" dirty="0"/>
              <a:t>ָה</a:t>
            </a:r>
            <a:r>
              <a:rPr lang="he-IL" dirty="0" err="1"/>
              <a:t> </a:t>
            </a:r>
            <a:r>
              <a:rPr lang="he-IL" dirty="0"/>
              <a:t>הַחוֹמָה אַחֶרֶ</a:t>
            </a:r>
            <a:r>
              <a:rPr lang="he-IL" dirty="0" err="1"/>
              <a:t>ת, </a:t>
            </a:r>
            <a:r>
              <a:rPr lang="he-IL" dirty="0"/>
              <a:t>וַיְחַזֵּ</a:t>
            </a:r>
            <a:r>
              <a:rPr lang="he-IL" dirty="0" err="1"/>
              <a:t>ק </a:t>
            </a:r>
            <a:r>
              <a:rPr lang="he-IL" dirty="0"/>
              <a:t>אֶת</a:t>
            </a:r>
            <a:r>
              <a:rPr lang="he-IL" dirty="0" err="1"/>
              <a:t>-הַמִּלּוֹ</a:t>
            </a:r>
            <a:r>
              <a:rPr lang="he-IL" dirty="0"/>
              <a:t>א, עִיר דָּוִי</a:t>
            </a:r>
            <a:r>
              <a:rPr lang="he-IL" dirty="0" err="1"/>
              <a:t>ד; וַיּ</a:t>
            </a:r>
            <a:r>
              <a:rPr lang="he-IL" dirty="0"/>
              <a:t>ַעַשׂ </a:t>
            </a:r>
            <a:r>
              <a:rPr lang="he-IL" dirty="0" err="1"/>
              <a:t>שֶׁ</a:t>
            </a:r>
            <a:r>
              <a:rPr lang="he-IL" dirty="0"/>
              <a:t>לַח לָרֹב</a:t>
            </a:r>
            <a:r>
              <a:rPr lang="he-IL" dirty="0" err="1"/>
              <a:t>, </a:t>
            </a:r>
            <a:r>
              <a:rPr lang="he-IL" dirty="0"/>
              <a:t>וּמָגִנִּים</a:t>
            </a:r>
            <a:r>
              <a:rPr lang="en-US" dirty="0"/>
              <a:t>.</a:t>
            </a:r>
          </a:p>
          <a:p>
            <a:pPr>
              <a:buNone/>
            </a:pP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1115616" y="4437112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3600" b="1" dirty="0" smtClean="0"/>
              <a:t>מלכים ב,כ</a:t>
            </a:r>
            <a:endParaRPr lang="en-US" sz="3600" b="1" dirty="0" smtClean="0"/>
          </a:p>
          <a:p>
            <a:r>
              <a:rPr lang="en-US" dirty="0"/>
              <a:t> </a:t>
            </a:r>
            <a:r>
              <a:rPr lang="en-US" sz="2400" b="1" dirty="0" smtClean="0"/>
              <a:t>כ</a:t>
            </a:r>
            <a:r>
              <a:rPr lang="he-IL" sz="2400" dirty="0"/>
              <a:t>וְיֶתֶר דִּבְרֵי חִזְקִיָּהוּ, וְכָל-גְּבוּרָתוֹ, וַאֲשֶׁר </a:t>
            </a:r>
            <a:r>
              <a:rPr lang="he-IL" sz="2400" dirty="0" err="1"/>
              <a:t>עָש</a:t>
            </a:r>
            <a:r>
              <a:rPr lang="he-IL" sz="2400" dirty="0"/>
              <a:t>ָׂה </a:t>
            </a:r>
            <a:r>
              <a:rPr lang="he-IL" sz="2400" dirty="0" err="1"/>
              <a:t>אֶ</a:t>
            </a:r>
            <a:r>
              <a:rPr lang="he-IL" sz="2400" dirty="0"/>
              <a:t>ת-הַבְּרֵכָה וְאֶת-הַתְּעָלָה, וַיָּבֵא אֶת-הַמַּיִם </a:t>
            </a:r>
            <a:r>
              <a:rPr lang="he-IL" sz="2400" dirty="0" err="1"/>
              <a:t>הָעִי</a:t>
            </a:r>
            <a:r>
              <a:rPr lang="he-IL" sz="2400" dirty="0"/>
              <a:t>רָה:  הֲלֹא-הֵם כְּתוּבִים, עַל-סֵפֶר דִּבְרֵי הַיָּמִים--לְמַלְכֵי </a:t>
            </a:r>
            <a:r>
              <a:rPr lang="he-IL" sz="2400" dirty="0" err="1"/>
              <a:t>יְהוּ</a:t>
            </a:r>
            <a:r>
              <a:rPr lang="he-IL" sz="2400" dirty="0"/>
              <a:t>דָה.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4" descr="http://t0.gstatic.com/images?q=tbn:ANd9GcQinq3fJmxdcaKht5yQajCrMYuI76Ucz4dswoo14pYQCENYdiYY&amp;t=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4" descr="http://www.mkm-haifa.co.il/schools/davidy/proyectim/history/inscription/shiloach/img006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5" descr="http://t2.gstatic.com/images?q=tbn:ANd9GcTAzC6PDRL6-jJukRV6hQvSrtOSyDfMfYXaXvaEbge5mxg14E2t&amp;t=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מציין מיקום תוכן 3" descr="http://lib.cet.ac.il/storage/items/4500_4599/0000004534/0000004534_M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70</Words>
  <Application>Microsoft Office PowerPoint</Application>
  <PresentationFormat>‫הצגה על המסך (4:3)</PresentationFormat>
  <Paragraphs>27</Paragraphs>
  <Slides>13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4" baseType="lpstr">
      <vt:lpstr>ערכת נושא Office</vt:lpstr>
      <vt:lpstr>מפיצול המלוכה ועד החורבן</vt:lpstr>
      <vt:lpstr>הגורם לפירוד: יד וַיְדַבֵּר אֲלֵיהֶם, כַּעֲצַת הַיְלָדִים לֵאמֹר, אָבִי הִכְבִּיד אֶת-עֻלְּכֶם, וַאֲנִי אֹסִיף עַל-עֻלְּכֶם; אָבִי, יִסַּר אֶתְכֶם בַּשּׁוֹטִים, וַאֲנִי, אֲיַסֵּר אֶתְכֶם בָּעַקְרַבִּים.</vt:lpstr>
      <vt:lpstr>מצגת של PowerPoint</vt:lpstr>
      <vt:lpstr>מסע סנחריב (720,701 לפנה"ס)</vt:lpstr>
      <vt:lpstr>דברי הימים ב,לב</vt:lpstr>
      <vt:lpstr>מצגת של PowerPoint</vt:lpstr>
      <vt:lpstr>מצגת של PowerPoint</vt:lpstr>
      <vt:lpstr>מצגת של PowerPoint</vt:lpstr>
      <vt:lpstr>מצגת של PowerPoint</vt:lpstr>
      <vt:lpstr>התרחבות העיר בימי חזקיהו</vt:lpstr>
      <vt:lpstr>הצלת ירושלים – מלכים ב,יט</vt:lpstr>
      <vt:lpstr>כתובת סנחריב</vt:lpstr>
      <vt:lpstr>התרחבות העיר בימי חזקיהו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BSL</cp:lastModifiedBy>
  <cp:revision>11</cp:revision>
  <dcterms:created xsi:type="dcterms:W3CDTF">2012-09-04T21:02:58Z</dcterms:created>
  <dcterms:modified xsi:type="dcterms:W3CDTF">2013-05-28T15:29:05Z</dcterms:modified>
</cp:coreProperties>
</file>